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288" r:id="rId12"/>
    <p:sldId id="303" r:id="rId13"/>
    <p:sldId id="304" r:id="rId14"/>
    <p:sldId id="305" r:id="rId15"/>
    <p:sldId id="306" r:id="rId16"/>
    <p:sldId id="307" r:id="rId17"/>
    <p:sldId id="308" r:id="rId18"/>
    <p:sldId id="297" r:id="rId19"/>
    <p:sldId id="291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57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04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7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69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52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8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7" Type="http://schemas.openxmlformats.org/officeDocument/2006/relationships/hyperlink" Target="https://pub.dev/packages/flutter_comman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.dev/packages/get_it_mixin" TargetMode="External"/><Relationship Id="rId5" Type="http://schemas.openxmlformats.org/officeDocument/2006/relationships/hyperlink" Target="https://pub.dev/packages/get_it" TargetMode="External"/><Relationship Id="rId4" Type="http://schemas.openxmlformats.org/officeDocument/2006/relationships/hyperlink" Target="https://github.com/escamoteur/flutter_architecture_samples/tree/rvm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58023" y="4115424"/>
            <a:ext cx="3470700" cy="76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@thomasburkhartb</a:t>
            </a:r>
            <a:endParaRPr lang="de-D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method calls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37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(async) function calls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or Commands.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 err="1"/>
              <a:t>ValueNotifier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restrictions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/>
              <a:t>A command  in motion	</a:t>
            </a:r>
          </a:p>
        </p:txBody>
      </p:sp>
      <p:pic>
        <p:nvPicPr>
          <p:cNvPr id="3" name="flutter_command-dark">
            <a:hlinkClick r:id="" action="ppaction://media"/>
            <a:extLst>
              <a:ext uri="{FF2B5EF4-FFF2-40B4-BE49-F238E27FC236}">
                <a16:creationId xmlns:a16="http://schemas.microsoft.com/office/drawing/2014/main" id="{281555AC-4E93-431B-B551-F01E075E1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522288"/>
            <a:ext cx="6888163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50" y="117525"/>
            <a:ext cx="7038900" cy="606375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97A3FA-4956-4966-9588-44FE7911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723900"/>
            <a:ext cx="5660720" cy="163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D30C1-5A9C-4EDD-B9A5-7B2347E2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975" y="2320901"/>
            <a:ext cx="4452374" cy="1284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BC7693-281B-4627-92E2-1E92C9B3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2357700"/>
            <a:ext cx="4016934" cy="2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24" y="249143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804D97-5B69-435E-9F56-4B8F2EF7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76" y="1039579"/>
            <a:ext cx="7182997" cy="3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CEC1BF-EDDA-40F5-8591-E8213FB0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568" y="1454738"/>
            <a:ext cx="7827450" cy="33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850059-7DB0-4DA4-A75A-228335B4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318" y="942109"/>
            <a:ext cx="6977110" cy="40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93BB8-62B3-4CB4-98CE-56E7539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Let‘s</a:t>
            </a:r>
            <a:r>
              <a:rPr lang="de-DE" sz="6000" dirty="0"/>
              <a:t> </a:t>
            </a:r>
            <a:r>
              <a:rPr lang="de-DE" sz="6000" dirty="0" err="1"/>
              <a:t>see</a:t>
            </a:r>
            <a:r>
              <a:rPr lang="de-DE" sz="6000" dirty="0"/>
              <a:t> some code</a:t>
            </a:r>
          </a:p>
        </p:txBody>
      </p:sp>
    </p:spTree>
    <p:extLst>
      <p:ext uri="{BB962C8B-B14F-4D97-AF65-F5344CB8AC3E}">
        <p14:creationId xmlns:p14="http://schemas.microsoft.com/office/powerpoint/2010/main" val="135220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02126" y="1907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528255" y="680563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main folders are organized by features / bigger function blocks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 feature folder contains all pages, widgets, manager, models and services that are needed by the feature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0BA25-1125-453D-9366-BBE1BB7D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47" y="0"/>
            <a:ext cx="2175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00138"/>
            <a:ext cx="6164147" cy="3378612"/>
          </a:xfrm>
        </p:spPr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4000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All current State Management solutions address only a small aspect but don’t give guidance on the architecture of the whole App. 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MVU describes Flutter quite well but is only an abstract concept.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99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You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find </a:t>
            </a:r>
            <a:r>
              <a:rPr lang="de-DE" sz="1800" dirty="0" err="1">
                <a:solidFill>
                  <a:schemeClr val="hlink"/>
                </a:solidFill>
              </a:rPr>
              <a:t>me</a:t>
            </a:r>
            <a:r>
              <a:rPr lang="de-DE" sz="1800" dirty="0">
                <a:solidFill>
                  <a:schemeClr val="hlink"/>
                </a:solidFill>
              </a:rPr>
              <a:t> on Twitter @</a:t>
            </a:r>
            <a:r>
              <a:rPr lang="de-DE" sz="1800" dirty="0" err="1">
                <a:solidFill>
                  <a:schemeClr val="hlink"/>
                </a:solidFill>
              </a:rPr>
              <a:t>ThomasBurkhartsB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And on </a:t>
            </a:r>
            <a:r>
              <a:rPr lang="de-DE" sz="1800" dirty="0" err="1">
                <a:solidFill>
                  <a:schemeClr val="hlink"/>
                </a:solidFill>
              </a:rPr>
              <a:t>most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chats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under</a:t>
            </a:r>
            <a:r>
              <a:rPr lang="de-DE" sz="1800" dirty="0">
                <a:solidFill>
                  <a:schemeClr val="hlink"/>
                </a:solidFill>
              </a:rPr>
              <a:t> ‚escamoteur‘</a:t>
            </a:r>
          </a:p>
          <a:p>
            <a:pPr lvl="0" indent="-342900">
              <a:lnSpc>
                <a:spcPct val="150000"/>
              </a:lnSpc>
              <a:buSzPts val="1800"/>
            </a:pP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You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find a full </a:t>
            </a:r>
            <a:r>
              <a:rPr lang="de-DE" sz="1800" dirty="0" err="1">
                <a:solidFill>
                  <a:schemeClr val="hlink"/>
                </a:solidFill>
              </a:rPr>
              <a:t>app</a:t>
            </a:r>
            <a:r>
              <a:rPr lang="de-DE" sz="1800" dirty="0">
                <a:solidFill>
                  <a:schemeClr val="hlink"/>
                </a:solidFill>
              </a:rPr>
              <a:t> example </a:t>
            </a:r>
            <a:r>
              <a:rPr lang="de-DE" sz="1800" dirty="0" err="1">
                <a:solidFill>
                  <a:schemeClr val="hlink"/>
                </a:solidFill>
              </a:rPr>
              <a:t>here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>
                <a:solidFill>
                  <a:schemeClr val="hlink"/>
                </a:solidFill>
                <a:hlinkClick r:id="rId4"/>
              </a:rPr>
              <a:t>https://github.com/escamoteur/flutter_architecture_samples/tree</a:t>
            </a:r>
            <a:r>
              <a:rPr lang="de-DE" sz="1800">
                <a:solidFill>
                  <a:schemeClr val="hlink"/>
                </a:solidFill>
                <a:hlinkClick r:id="rId4"/>
              </a:rPr>
              <a:t>/rvms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5"/>
              </a:rPr>
              <a:t>https://pub.dev/packages/get_it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6"/>
              </a:rPr>
              <a:t>https://pub.dev/packages/get_it_mixin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7"/>
              </a:rPr>
              <a:t>https://pub.dev/packages/flutter_command</a:t>
            </a:r>
            <a:endParaRPr lang="de-DE" sz="1800" dirty="0">
              <a:solidFill>
                <a:schemeClr val="hlink"/>
              </a:solidFill>
            </a:endParaRPr>
          </a:p>
          <a:p>
            <a:pPr marL="114300" lvl="0" indent="0">
              <a:lnSpc>
                <a:spcPct val="150000"/>
              </a:lnSpc>
              <a:buSzPts val="1800"/>
              <a:buNone/>
            </a:pP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This </a:t>
            </a:r>
            <a:r>
              <a:rPr lang="de-DE" sz="1800" dirty="0" err="1">
                <a:solidFill>
                  <a:schemeClr val="hlink"/>
                </a:solidFill>
              </a:rPr>
              <a:t>presentation</a:t>
            </a:r>
            <a:r>
              <a:rPr lang="de-DE" sz="1800" dirty="0">
                <a:solidFill>
                  <a:schemeClr val="hlink"/>
                </a:solidFill>
              </a:rPr>
              <a:t> and </a:t>
            </a:r>
            <a:r>
              <a:rPr lang="de-DE" sz="1800" dirty="0" err="1">
                <a:solidFill>
                  <a:schemeClr val="hlink"/>
                </a:solidFill>
              </a:rPr>
              <a:t>the</a:t>
            </a:r>
            <a:r>
              <a:rPr lang="de-DE" sz="1800" dirty="0">
                <a:solidFill>
                  <a:schemeClr val="hlink"/>
                </a:solidFill>
              </a:rPr>
              <a:t> example </a:t>
            </a:r>
            <a:r>
              <a:rPr lang="de-DE" sz="1800" dirty="0" err="1">
                <a:solidFill>
                  <a:schemeClr val="hlink"/>
                </a:solidFill>
              </a:rPr>
              <a:t>project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be</a:t>
            </a:r>
            <a:r>
              <a:rPr lang="de-DE" sz="1800" dirty="0">
                <a:solidFill>
                  <a:schemeClr val="hlink"/>
                </a:solidFill>
              </a:rPr>
              <a:t> found </a:t>
            </a:r>
            <a:r>
              <a:rPr lang="de-DE" sz="1800" u="sng" dirty="0" err="1">
                <a:solidFill>
                  <a:schemeClr val="hlink"/>
                </a:solidFill>
              </a:rPr>
              <a:t>here</a:t>
            </a:r>
            <a:r>
              <a:rPr lang="de-DE" sz="1800" u="sng" dirty="0">
                <a:solidFill>
                  <a:schemeClr val="hlink"/>
                </a:solidFill>
              </a:rPr>
              <a:t>: </a:t>
            </a:r>
            <a:br>
              <a:rPr lang="de-DE" sz="1800" u="sng" dirty="0">
                <a:solidFill>
                  <a:schemeClr val="hlink"/>
                </a:solidFill>
              </a:rPr>
            </a:br>
            <a:r>
              <a:rPr lang="de-DE" sz="1800" u="sng" dirty="0">
                <a:solidFill>
                  <a:schemeClr val="hlink"/>
                </a:solidFill>
              </a:rPr>
              <a:t>https://github.com/escamoteur/RVMS-2020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R(x)VMS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49"/>
            <a:ext cx="7038900" cy="3620905"/>
          </a:xfrm>
        </p:spPr>
        <p:txBody>
          <a:bodyPr>
            <a:norm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4036" y="1139483"/>
            <a:ext cx="5757927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boundaries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</a:t>
            </a:r>
            <a:r>
              <a:rPr lang="en-GB" dirty="0" err="1"/>
              <a:t>ValueListanebles</a:t>
            </a:r>
            <a:r>
              <a:rPr lang="en-GB" dirty="0"/>
              <a:t>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79"/>
            <a:ext cx="6104291" cy="4018511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(read-only)</a:t>
            </a:r>
            <a:r>
              <a:rPr lang="en-GB" sz="1400" b="1" dirty="0"/>
              <a:t> </a:t>
            </a:r>
            <a:r>
              <a:rPr lang="en-GB" sz="1400" dirty="0"/>
              <a:t>typically by listening on </a:t>
            </a:r>
            <a:r>
              <a:rPr lang="en-GB" sz="1400" dirty="0" err="1"/>
              <a:t>ValueListenables</a:t>
            </a:r>
            <a:r>
              <a:rPr lang="en-GB" sz="1400" dirty="0"/>
              <a:t>  or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 </a:t>
            </a:r>
            <a:r>
              <a:rPr lang="en-GB" sz="1400" dirty="0"/>
              <a:t>or call functions in managers.</a:t>
            </a:r>
            <a:endParaRPr lang="en-GB" sz="1400" b="1" dirty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the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</a:t>
            </a:r>
            <a:r>
              <a:rPr lang="en-GB" dirty="0" err="1"/>
              <a:t>ValueLIstenable</a:t>
            </a:r>
            <a:r>
              <a:rPr lang="en-GB" dirty="0"/>
              <a:t>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Microsoft Office PowerPoint</Application>
  <PresentationFormat>Bildschirmpräsentation (16:9)</PresentationFormat>
  <Paragraphs>145</Paragraphs>
  <Slides>21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Fira Code Medium</vt:lpstr>
      <vt:lpstr>Arial</vt:lpstr>
      <vt:lpstr>Lato</vt:lpstr>
      <vt:lpstr>Montserrat</vt:lpstr>
      <vt:lpstr>Focus</vt:lpstr>
      <vt:lpstr>RVMS A practical reactive architecture for Flutter</vt:lpstr>
      <vt:lpstr>Why another architecture?</vt:lpstr>
      <vt:lpstr>Goals of R(x)VMS</vt:lpstr>
      <vt:lpstr>PowerPoint-Präsentation</vt:lpstr>
      <vt:lpstr>Structure of a RVMS App</vt:lpstr>
      <vt:lpstr>Services</vt:lpstr>
      <vt:lpstr>Managers</vt:lpstr>
      <vt:lpstr>Views</vt:lpstr>
      <vt:lpstr>Domain Objects</vt:lpstr>
      <vt:lpstr>Interactions inside an RVMS App</vt:lpstr>
      <vt:lpstr>Building blocks: Commands</vt:lpstr>
      <vt:lpstr>A command  in motion </vt:lpstr>
      <vt:lpstr>Building blocks: ServiceLocator GetIt</vt:lpstr>
      <vt:lpstr>Everything gets easier with GetMixin</vt:lpstr>
      <vt:lpstr>Everything gets easier with GetMixin</vt:lpstr>
      <vt:lpstr>Everything gets easier with GetMixin</vt:lpstr>
      <vt:lpstr>Let‘s see some code</vt:lpstr>
      <vt:lpstr>Project structure</vt:lpstr>
      <vt:lpstr>The self responsible Widget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143</cp:revision>
  <dcterms:modified xsi:type="dcterms:W3CDTF">2020-12-09T13:42:03Z</dcterms:modified>
</cp:coreProperties>
</file>